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8" r:id="rId2"/>
    <p:sldId id="260" r:id="rId3"/>
    <p:sldId id="296" r:id="rId4"/>
    <p:sldId id="301" r:id="rId5"/>
    <p:sldId id="295" r:id="rId6"/>
    <p:sldId id="297" r:id="rId7"/>
    <p:sldId id="298" r:id="rId8"/>
    <p:sldId id="285" r:id="rId9"/>
    <p:sldId id="261" r:id="rId10"/>
    <p:sldId id="265" r:id="rId11"/>
    <p:sldId id="262" r:id="rId12"/>
    <p:sldId id="266" r:id="rId13"/>
    <p:sldId id="284" r:id="rId14"/>
    <p:sldId id="289" r:id="rId15"/>
    <p:sldId id="290" r:id="rId16"/>
    <p:sldId id="291" r:id="rId17"/>
    <p:sldId id="292" r:id="rId18"/>
    <p:sldId id="278" r:id="rId19"/>
    <p:sldId id="294" r:id="rId20"/>
    <p:sldId id="272" r:id="rId21"/>
    <p:sldId id="273" r:id="rId22"/>
    <p:sldId id="274" r:id="rId23"/>
    <p:sldId id="269" r:id="rId24"/>
    <p:sldId id="270" r:id="rId25"/>
    <p:sldId id="275" r:id="rId26"/>
    <p:sldId id="287" r:id="rId27"/>
    <p:sldId id="288" r:id="rId28"/>
    <p:sldId id="257" r:id="rId29"/>
    <p:sldId id="276" r:id="rId30"/>
    <p:sldId id="267" r:id="rId31"/>
    <p:sldId id="259" r:id="rId32"/>
    <p:sldId id="256" r:id="rId33"/>
    <p:sldId id="299" r:id="rId34"/>
    <p:sldId id="300" r:id="rId3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110" d="100"/>
          <a:sy n="110" d="100"/>
        </p:scale>
        <p:origin x="169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1A5B82D-1AB8-4C7B-8909-FA94AD8AD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C4B7968-5A09-4589-BB83-74889026B1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3D58E3E-5BCB-49F7-85B2-3CC4492A6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6CE9E-59C2-4C33-B560-9DC9BA6D09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737533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1D7FABD-5B47-4CD0-9E4E-785FAA695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C7E93C9-4DC1-4A93-AA5D-7845AE5649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425235E-B534-4DAB-ACC8-201C9C45C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D2A60-789C-40EF-9231-0EC4F88F1E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760410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D63CEF8-2F23-4D8B-8B25-0E568A5E9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E01006E-FF0F-4A1C-8989-CC15B5BDD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2AB0651-8764-4E79-A69C-A5B9FCEDC6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C9B13-A27A-4AA5-9E46-15CC814BBA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47967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7C83E90-7AB4-4AED-82DA-E148DE79D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B4ABFE-C22E-4E0E-98F8-256028E23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6DB6689-D2F9-4E96-8DEB-2D1159654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78F0-8D9A-450C-A77E-BAB5CE8C25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12080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09E3C4C-1021-48F1-A58A-8DFAEB605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3D229A-00E6-4590-868B-237A94DE3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79F080F-040A-41E2-B2CA-70ACBDFD8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1582-1717-4619-9B02-2A9B19E1AC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64283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A0AD666-DA15-432C-992E-B903F57BC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A4EE24B-9433-413C-B5A7-162FC7C42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73828-61ED-4405-92E0-6D9897B3B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2DA0-5F6C-4848-9987-74CB25A8A6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460178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BCF2A7-2CE4-4F7A-82F9-A0F1BC758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8ACF60D-81C6-4CB2-AD22-EFB39DA85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C6D173DE-F05E-430F-B8B8-B6CB72DE3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AD28-AB10-492A-9B46-E360296E0F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227879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26B7F07-7B6B-4D39-8841-E09D5EE99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2A66149-515B-4C6B-AF8C-46A737BE3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5F47D9D-693D-4C23-BCBC-3AE40CCAF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E0DEA-1216-4BFB-A78C-258AD4841A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56350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61F72A0-E181-4390-9CFF-67681799F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248C708-812D-4CBB-91AE-DBAC29BB5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4BAD0D0E-DFE2-42C4-A87B-7716C83A4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21F47-7FF0-42EA-8495-DBDDE4A760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72697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4533951-E647-4878-9397-3C78BC16B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F522A54-92BF-48FA-84E6-3F2E4A9B88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9C62BA-B4C1-42BE-96C1-B8749A684E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5A42-BD63-449A-AB9D-2596F512D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35755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4D38D4-E1E8-4BB1-8E55-65E1444E5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2EBCB9-9972-460E-A1F6-0ABDE21650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95FC90-4615-41CC-B189-72707032A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8F93C-15F0-48F5-ACA0-4F8FD89756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746359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C4849CF4-DE6B-4CD9-BBDE-D77B94BDA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9E95C7C3-7873-4013-98D0-193D6D833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EE0A6221-01CC-4B26-99F3-C460870C51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C2939443-31AE-4311-BC6B-469F752FAC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D031C2F-B8B7-4AEF-B529-FEC5FDC876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3447F55-6F41-4EDF-8590-109B9F05DF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>
            <a:extLst>
              <a:ext uri="{FF2B5EF4-FFF2-40B4-BE49-F238E27FC236}">
                <a16:creationId xmlns="" xmlns:a16="http://schemas.microsoft.com/office/drawing/2014/main" id="{E8604AE4-2B91-4953-822D-3F841CCF6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74581"/>
            <a:ext cx="9108504" cy="61088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682FC7A-F9C7-4B29-B282-0C3FFCAA8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152AE6-CAE7-41FB-A189-EA105034E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AF666B-13BF-4E8F-AAA3-BF34659C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9D3F6A-BD33-4CA8-BE12-32CB7FCA5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53"/>
            <a:ext cx="9144000" cy="607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D011CE-A081-40F8-9D8B-07B14AF3C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0DACA0-7CEC-45FD-B552-53BB5CF85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8A5413-26FC-498B-96AC-63E6CEB17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EABF21-E008-4F11-A343-2D95B9D9F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2A0C71-9310-4563-9DE8-53113C4C4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="" xmlns:a16="http://schemas.microsoft.com/office/drawing/2014/main" id="{6C2ADB41-9DFA-4B52-98D0-F2EE654BE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3481BB-7654-4FEB-8E6A-5431877F6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E3EC21C-EB0F-4D6A-9E11-3B1C4E953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124C34-26A0-4DB3-8F64-DFF107A51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75F347-626B-46A0-8ADF-103A7A53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74BED7-5663-47A3-9CE8-7E822F919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65" y="0"/>
            <a:ext cx="65918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3106CB-8C96-40C5-AC9E-E546B3603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1685C1-A260-4F43-AEA7-A51382811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7" y="980727"/>
            <a:ext cx="2949103" cy="442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B89AF2-041E-41D0-9A0D-AC2F5E3F9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63" y="1072820"/>
            <a:ext cx="2887708" cy="433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F635DC-6FA6-4459-8860-F975C76BA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41" y="1005635"/>
            <a:ext cx="2977289" cy="446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F6ADEF-0648-4E16-B860-39A1DAB76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AF778-A53F-4813-ABBB-8857CD8CC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1010681">
            <a:extLst>
              <a:ext uri="{FF2B5EF4-FFF2-40B4-BE49-F238E27FC236}">
                <a16:creationId xmlns="" xmlns:a16="http://schemas.microsoft.com/office/drawing/2014/main" id="{31F68A9E-DEE4-4FAC-A71A-4F9D7FFE1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3296361"/>
            <a:ext cx="4248472" cy="31489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mage result for thorpe forest wildlife">
            <a:extLst>
              <a:ext uri="{FF2B5EF4-FFF2-40B4-BE49-F238E27FC236}">
                <a16:creationId xmlns="" xmlns:a16="http://schemas.microsoft.com/office/drawing/2014/main" id="{DF29FCB9-A2C6-4F78-A116-251554F7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87" y="3860432"/>
            <a:ext cx="2636849" cy="2636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thorpe forest wildlife">
            <a:extLst>
              <a:ext uri="{FF2B5EF4-FFF2-40B4-BE49-F238E27FC236}">
                <a16:creationId xmlns="" xmlns:a16="http://schemas.microsoft.com/office/drawing/2014/main" id="{41D050B2-31B7-4E2C-B168-716DAB2A7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1" y="146700"/>
            <a:ext cx="2461725" cy="328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ntjac in Thorpe Woodlands">
            <a:extLst>
              <a:ext uri="{FF2B5EF4-FFF2-40B4-BE49-F238E27FC236}">
                <a16:creationId xmlns="" xmlns:a16="http://schemas.microsoft.com/office/drawing/2014/main" id="{4382A89A-ED86-4A6F-AF70-763DFF85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6490"/>
            <a:ext cx="4445257" cy="333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E530E2-E06F-47E1-8CD8-0FB11A866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="" xmlns:a16="http://schemas.microsoft.com/office/drawing/2014/main" id="{CA96D5A0-8B25-469F-B5F8-C5B38F5C4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17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30B35C-C4E2-4574-8236-874E1FCBE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4CDBD9-2C2F-45D7-B3AF-53AA84404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F18909F-D8D5-4FC1-9811-11AC0CB7E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0089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43D9E3A4-F0E3-4655-AE09-CC7760D884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528" y="2284413"/>
          <a:ext cx="8363270" cy="315755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76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29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12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310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592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050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3208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5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9 - 9.30am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9.30 – 12pm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– 1pm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– 3pm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– 5pm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– 7pm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7pm-9pm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0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- 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Welcome briefing and Energisers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Arrive at 10am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Lunch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Team Challenges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Archery/Caving (1)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Climbing (2)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Canoeing (3) 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Free Time and Dinner (6pm)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Campfire and evening activities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6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Tues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Energiser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Tree Trek (1)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Canoeing (2) Climbing (3)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Lunch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Climbing (1) 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Archery/Caving (2)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Zip Wire (3)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Canoeing (1)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Zip Wire (2)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Tree Trek (3)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Free Time and Dinner (6pm)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Campfire and evening activities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Wed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Energiser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Zip Wire (1)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Tree Trek (2) Archery/Caving (3)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Lunch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Shelter Building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(Everyone)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Debrief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&amp;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Home Time 3pm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- </a:t>
                      </a:r>
                      <a:endParaRPr lang="en-GB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- 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131" marR="6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D9868C-682E-49DB-841F-1EB40C1AB1F1}"/>
              </a:ext>
            </a:extLst>
          </p:cNvPr>
          <p:cNvSpPr txBox="1"/>
          <p:nvPr/>
        </p:nvSpPr>
        <p:spPr>
          <a:xfrm>
            <a:off x="1907704" y="69269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Example programme </a:t>
            </a:r>
          </a:p>
          <a:p>
            <a:pPr algn="ctr"/>
            <a:r>
              <a:rPr lang="en-GB" b="1" dirty="0"/>
              <a:t>– </a:t>
            </a:r>
          </a:p>
          <a:p>
            <a:pPr algn="ctr"/>
            <a:r>
              <a:rPr lang="en-GB" b="1" dirty="0"/>
              <a:t>3 day primary school residential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FF2FE-A115-43E6-BD68-29633B3414D0}"/>
              </a:ext>
            </a:extLst>
          </p:cNvPr>
          <p:cNvSpPr/>
          <p:nvPr/>
        </p:nvSpPr>
        <p:spPr>
          <a:xfrm>
            <a:off x="1979712" y="620688"/>
            <a:ext cx="5184576" cy="1080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4F85BC-1452-4452-9C37-5AB1E89D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2" y="225182"/>
            <a:ext cx="1714739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651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285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5F9CFD-DE11-4DD2-B5BA-479F5AD2D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32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8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17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1F8F77-3B95-43B1-A866-43903607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75441F-CFAD-4D32-AD16-65CBD31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On-screen Show (4:3)</PresentationFormat>
  <Paragraphs>81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2015-04-21T13:14:24Z</dcterms:created>
  <dcterms:modified xsi:type="dcterms:W3CDTF">2019-09-12T14:22:14Z</dcterms:modified>
</cp:coreProperties>
</file>